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97" r:id="rId2"/>
    <p:sldId id="276" r:id="rId3"/>
    <p:sldId id="285" r:id="rId4"/>
    <p:sldId id="290" r:id="rId5"/>
    <p:sldId id="299" r:id="rId6"/>
    <p:sldId id="293" r:id="rId7"/>
    <p:sldId id="271" r:id="rId8"/>
    <p:sldId id="272" r:id="rId9"/>
    <p:sldId id="296" r:id="rId10"/>
    <p:sldId id="273" r:id="rId11"/>
    <p:sldId id="284" r:id="rId1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7"/>
            <p14:sldId id="276"/>
            <p14:sldId id="285"/>
            <p14:sldId id="290"/>
            <p14:sldId id="299"/>
            <p14:sldId id="293"/>
          </p14:sldIdLst>
        </p14:section>
        <p14:section name="Untitled Section" id="{D57258EA-FEF7-4B32-A45A-656DA101D383}">
          <p14:sldIdLst>
            <p14:sldId id="271"/>
            <p14:sldId id="272"/>
            <p14:sldId id="296"/>
            <p14:sldId id="273"/>
            <p14:sldId id="28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9D9259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>
      <p:cViewPr>
        <p:scale>
          <a:sx n="70" d="100"/>
          <a:sy n="70" d="100"/>
        </p:scale>
        <p:origin x="-1164" y="-9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istrator\Downloads\—Pngtree—vector orange flower pattern texture_17750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4" y="20022"/>
            <a:ext cx="9144000" cy="683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75"/>
            <a:ext cx="91440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33400" y="914400"/>
            <a:ext cx="8077200" cy="1898743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ĐỒ CHƠI THÚ VỊ   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rgbClr val="4BACC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2400" y="3124200"/>
            <a:ext cx="8839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cap="all" dirty="0" err="1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4400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3</a:t>
            </a:r>
            <a:r>
              <a:rPr lang="en-US" sz="4400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:  CON  RỐI  ĐÁNG  YÊU</a:t>
            </a:r>
          </a:p>
          <a:p>
            <a:pPr algn="ctr"/>
            <a:r>
              <a:rPr lang="en-US" sz="4400" i="1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(  </a:t>
            </a:r>
            <a:r>
              <a:rPr lang="en-US" sz="4400" i="1" cap="all" dirty="0" err="1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tiết</a:t>
            </a:r>
            <a:r>
              <a:rPr lang="en-US" sz="4400" i="1" cap="all" dirty="0" smtClean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 1 + 2 )</a:t>
            </a:r>
            <a:endParaRPr lang="vi-VN" sz="4400" i="1" cap="all" dirty="0">
              <a:ln w="900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lumMod val="85000"/>
                    <a:lumOff val="15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5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36680"/>
            <a:ext cx="17876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Tổng</a:t>
            </a:r>
            <a:endParaRPr lang="en-US" sz="5400" dirty="0" smtClean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kết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BÀI</a:t>
            </a: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học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  <a:endParaRPr lang="vi-VN" sz="54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7200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2202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iCiel Soup of Justice" pitchFamily="2" charset="-93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3448" y="38100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E:\GIAO AN\SGV lop 2\sgv chân trời sáng tạo lớp 2\hình minh họa giáo án\9\H28fa441d17d44fbca70d6dec49594ddd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518" y="76200"/>
            <a:ext cx="6029806" cy="560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E:\GIAO AN\SGV lop 2\sgv chân trời sáng tạo lớp 2\hình minh họa giáo án\15\kjj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124200"/>
            <a:ext cx="1971407" cy="1699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E:\GIAO AN\SGV lop 2\sgv chân trời sáng tạo lớp 2\hình minh họa giáo án\15\4113a5a0434de76d01cb942973eec9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528" y="2348663"/>
            <a:ext cx="2831872" cy="2831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3131">
            <a:off x="2079750" y="2654966"/>
            <a:ext cx="2637607" cy="2637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GIAO AN\SGV lop 2\sgv chân trời sáng tạo lớp 2\hình minh họa giáo án\15\y-nghia-cua-chiec-cuc-ao-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038" y="3764527"/>
            <a:ext cx="4468812" cy="227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GIAO AN\SGV lop 2\sgv chân trời sáng tạo lớp 2\hình minh họa giáo án\11\4_c3a3424b617b4b70bc564a51ca6072c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3695309"/>
            <a:ext cx="3482331" cy="257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427615" y="4061686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22">
            <a:off x="4499254" y="2712072"/>
            <a:ext cx="1952826" cy="1952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09600" y="234286"/>
            <a:ext cx="8001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GIAO AN\SGV lop 2\sgv chân trời sáng tạo lớp 2\hình minh họa giáo án\17\scsvđ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02375"/>
            <a:ext cx="6781800" cy="57115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2971800" y="6172668"/>
            <a:ext cx="533400" cy="381000"/>
          </a:xfrm>
          <a:prstGeom prst="ellipse">
            <a:avLst/>
          </a:prstGeom>
          <a:solidFill>
            <a:srgbClr val="2CFE2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Black" pitchFamily="34" charset="0"/>
              </a:rPr>
              <a:t>1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096000" y="6188590"/>
            <a:ext cx="533400" cy="381000"/>
          </a:xfrm>
          <a:prstGeom prst="ellipse">
            <a:avLst/>
          </a:prstGeom>
          <a:solidFill>
            <a:srgbClr val="2CFE2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itchFamily="34" charset="0"/>
              </a:rPr>
              <a:t>2</a:t>
            </a:r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228600"/>
            <a:ext cx="70866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1800" y="909935"/>
            <a:ext cx="3054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Cách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tạo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hình</a:t>
            </a:r>
            <a:r>
              <a:rPr lang="en-US" sz="2400" b="1" dirty="0" smtClean="0"/>
              <a:t> con </a:t>
            </a:r>
            <a:r>
              <a:rPr lang="en-US" sz="2400" b="1" dirty="0" err="1" smtClean="0"/>
              <a:t>rối</a:t>
            </a:r>
            <a:r>
              <a:rPr lang="en-US" sz="2400" b="1" dirty="0" smtClean="0"/>
              <a:t> </a:t>
            </a:r>
            <a:endParaRPr lang="vi-VN" sz="2400" b="1" dirty="0"/>
          </a:p>
        </p:txBody>
      </p:sp>
      <p:pic>
        <p:nvPicPr>
          <p:cNvPr id="2050" name="Picture 2" descr="E:\GIAO AN\SGV lop 2\sgv chân trời sáng tạo lớp 2\hình minh họa giáo án\17\dfdf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5" y="4825207"/>
            <a:ext cx="2298883" cy="1838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GIAO AN\SGV lop 2\sgv chân trời sáng tạo lớp 2\hình minh họa giáo án\17\dfqe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6" y="990600"/>
            <a:ext cx="2298882" cy="16744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GIAO AN\SGV lop 2\sgv chân trời sáng tạo lớp 2\hình minh họa giáo án\17\dvds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495" y="1790274"/>
            <a:ext cx="1898210" cy="3661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GIAO AN\SGV lop 2\sgv chân trời sáng tạo lớp 2\hình minh họa giáo án\17\fdf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7" y="2857968"/>
            <a:ext cx="2275764" cy="17376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GIAO AN\SGV lop 2\sgv chân trời sáng tạo lớp 2\hình minh họa giáo án\17\ff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97683"/>
            <a:ext cx="2667000" cy="57048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2369024" y="1987455"/>
            <a:ext cx="609600" cy="533400"/>
          </a:xfrm>
          <a:prstGeom prst="ellipse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B1</a:t>
            </a:r>
            <a:endParaRPr lang="vi-VN" b="1" dirty="0"/>
          </a:p>
        </p:txBody>
      </p:sp>
      <p:sp>
        <p:nvSpPr>
          <p:cNvPr id="19" name="Oval 18"/>
          <p:cNvSpPr/>
          <p:nvPr/>
        </p:nvSpPr>
        <p:spPr>
          <a:xfrm>
            <a:off x="2369024" y="3316689"/>
            <a:ext cx="609600" cy="533400"/>
          </a:xfrm>
          <a:prstGeom prst="ellipse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B2</a:t>
            </a:r>
            <a:endParaRPr lang="vi-VN" b="1" dirty="0"/>
          </a:p>
        </p:txBody>
      </p:sp>
      <p:sp>
        <p:nvSpPr>
          <p:cNvPr id="20" name="Oval 19"/>
          <p:cNvSpPr/>
          <p:nvPr/>
        </p:nvSpPr>
        <p:spPr>
          <a:xfrm>
            <a:off x="2420203" y="5408071"/>
            <a:ext cx="609600" cy="533400"/>
          </a:xfrm>
          <a:prstGeom prst="ellipse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B3</a:t>
            </a:r>
            <a:endParaRPr lang="vi-VN" b="1" dirty="0"/>
          </a:p>
        </p:txBody>
      </p:sp>
      <p:sp>
        <p:nvSpPr>
          <p:cNvPr id="21" name="Oval 20"/>
          <p:cNvSpPr/>
          <p:nvPr/>
        </p:nvSpPr>
        <p:spPr>
          <a:xfrm>
            <a:off x="4088642" y="1454055"/>
            <a:ext cx="609600" cy="533400"/>
          </a:xfrm>
          <a:prstGeom prst="ellipse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B4</a:t>
            </a:r>
            <a:endParaRPr lang="vi-VN" b="1" dirty="0"/>
          </a:p>
        </p:txBody>
      </p:sp>
      <p:sp>
        <p:nvSpPr>
          <p:cNvPr id="23" name="Oval 22"/>
          <p:cNvSpPr/>
          <p:nvPr/>
        </p:nvSpPr>
        <p:spPr>
          <a:xfrm>
            <a:off x="8090848" y="1149494"/>
            <a:ext cx="609600" cy="533400"/>
          </a:xfrm>
          <a:prstGeom prst="ellipse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B5</a:t>
            </a:r>
            <a:endParaRPr lang="vi-VN" b="1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953000"/>
            <a:ext cx="2705858" cy="270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094965" y="-162835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95300" y="193867"/>
            <a:ext cx="5143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     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endParaRPr lang="en-US" sz="3600" dirty="0" smtClean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  <a:p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Con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rối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rgbClr val="EEECE1">
                    <a:lumMod val="25000"/>
                  </a:srgb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600" dirty="0">
              <a:solidFill>
                <a:srgbClr val="EEECE1">
                  <a:lumMod val="25000"/>
                </a:srgb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93867"/>
            <a:ext cx="2133600" cy="232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E:\GIAO AN\SGV lop 2\sgv chân trời sáng tạo lớp 2\hình minh họa giáo án\17\fdsvv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43" y="1394186"/>
            <a:ext cx="4569157" cy="523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627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5094965" y="-162835"/>
            <a:ext cx="1653915" cy="1653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20700" y="115669"/>
            <a:ext cx="5401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sản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phẩm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600" dirty="0">
              <a:solidFill>
                <a:schemeClr val="bg2">
                  <a:lumMod val="25000"/>
                </a:scheme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22467"/>
            <a:ext cx="2133600" cy="232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SGV lop 2\sgv chân trời sáng tạo lớp 2\hình minh họa giáo án\15\e1a8a00fb969fe9442cafc5d4afc59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383" y="1584925"/>
            <a:ext cx="2634018" cy="457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GIAO AN\SGV lop 2\sgv chân trời sáng tạo lớp 2\hình minh họa giáo án\15\5ce93f9c467802538fc3f030475284f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7289"/>
            <a:ext cx="3068911" cy="50672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GIAO AN\SGV lop 2\sgv chân trời sáng tạo lớp 2\hình minh họa giáo án\15\8cd3e22cb6edfc078c2c5493af981f4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623" y="3352801"/>
            <a:ext cx="2182577" cy="31241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9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1066800"/>
            <a:ext cx="762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1676400"/>
            <a:ext cx="69774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rối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314980"/>
            <a:ext cx="61722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istrator\Downloads\pngwing.com (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2973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2612" y="457200"/>
            <a:ext cx="63246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86" y="2590800"/>
            <a:ext cx="6629400" cy="399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219200"/>
            <a:ext cx="4896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 </a:t>
            </a:r>
            <a:r>
              <a:rPr lang="en-US" sz="2800" dirty="0" err="1" smtClean="0"/>
              <a:t>Trưng</a:t>
            </a:r>
            <a:r>
              <a:rPr lang="en-US" sz="2800" dirty="0" smtClean="0"/>
              <a:t> </a:t>
            </a:r>
            <a:r>
              <a:rPr lang="en-US" sz="2800" dirty="0" err="1" smtClean="0"/>
              <a:t>bày</a:t>
            </a:r>
            <a:r>
              <a:rPr lang="en-US" sz="2800" dirty="0" smtClean="0"/>
              <a:t> </a:t>
            </a:r>
            <a:r>
              <a:rPr lang="en-US" sz="2800" dirty="0" err="1" smtClean="0"/>
              <a:t>sản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chia </a:t>
            </a:r>
            <a:r>
              <a:rPr lang="en-US" sz="2800" dirty="0" err="1" smtClean="0"/>
              <a:t>sẻ</a:t>
            </a:r>
            <a:r>
              <a:rPr lang="en-US" sz="2800" dirty="0" smtClean="0"/>
              <a:t>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88408" y="5630397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9" y="3352801"/>
            <a:ext cx="1662619" cy="227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E:\GIAO AN\SGV lop 2\sgv chân trời sáng tạo lớp 2\hình minh họa giáo án\16\DGDGDS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29466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38200" y="228600"/>
            <a:ext cx="75438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5" name="Picture 7" descr="C:\Users\Administrator\Downloads\kisspng-television-show-flat-panel-display-television-set-retro-frame-material-library-vector-image-5ae091290e5515.020324561524666665058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84" y="762000"/>
            <a:ext cx="8701016" cy="598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E:\GIAO AN\SGV lop 2\sgv chân trời sáng tạo lớp 2\hình minh họa giáo án\16\dsdvs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730" y="1660478"/>
            <a:ext cx="3653401" cy="395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6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3542</TotalTime>
  <Words>162</Words>
  <Application>Microsoft Office PowerPoint</Application>
  <PresentationFormat>On-screen Show (4:3)</PresentationFormat>
  <Paragraphs>31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DUY</cp:lastModifiedBy>
  <cp:revision>243</cp:revision>
  <dcterms:created xsi:type="dcterms:W3CDTF">2020-08-13T08:18:23Z</dcterms:created>
  <dcterms:modified xsi:type="dcterms:W3CDTF">2022-11-21T07:40:21Z</dcterms:modified>
</cp:coreProperties>
</file>